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32"/>
  </p:notesMasterIdLst>
  <p:sldIdLst>
    <p:sldId id="339" r:id="rId3"/>
    <p:sldId id="340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57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2C9AE-456D-4FCB-A4EC-2AECA68C0FFC}" type="datetimeFigureOut">
              <a:rPr lang="da-DK" smtClean="0"/>
              <a:t>01-08-2023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C001-401D-48BB-90DA-C42C0DF72CE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39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kronisk sygdom, der har kontakt til sundhedsvæsenet fordelt på sektor,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kronisk sygdom fordelt på kommuner i sundhedsklyngen,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988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9907399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1. august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95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1. august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0733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1.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5418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1.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5300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52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97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5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40478477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5909126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073040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7792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441476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3509597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639854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19184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331824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3975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84230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268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41723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64666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3117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184154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164352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2833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9316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81151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643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93520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04787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76677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070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49810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8600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00307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30019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00318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5173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6185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06244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065052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62233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8813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776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77883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04523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33325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38174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2943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3878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5382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798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4529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54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9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11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02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2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640754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5" Type="http://schemas.openxmlformats.org/officeDocument/2006/relationships/slideLayout" Target="../slideLayouts/slideLayout18.xml"/><Relationship Id="rId61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89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Klynge Vest (Nordjylland)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138832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CD43C17-67A4-4507-B018-F67BAE8FD837}"/>
              </a:ext>
            </a:extLst>
          </p:cNvPr>
          <p:cNvSpPr/>
          <p:nvPr/>
        </p:nvSpPr>
        <p:spPr>
          <a:xfrm>
            <a:off x="839788" y="2286000"/>
            <a:ext cx="7827134" cy="3806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43AE6C9-BE14-4995-AA2D-CCD2F1DFE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114550"/>
            <a:ext cx="57816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Hospital + Kommune ,Kommune ,Hospital ,Kommune ,Hospital + Kommune ,Hospital + Kommune ,Hospital + Kommune ,Hospital ,Hospital + Kommune ,Hospital + Kommune ,Kommune ,Hospital ,Hospital + Kommune ,image ,image ,image ,Antal borgere med kronisk sygdom, der har kontakt til sundhedsvæsenet fordelt på sektor, 2022 ,Hospital + Kommune ,Hospital + Kommune ,Hospital + Kommune ,Hospital + Kommune ,textbox ,shape ,shape ,shape ,Kommune ,Hospital ,Hospital + Kommune ,textbox ,textbox ,textbox ,textbox ,slicer ,Antal borgere med kronisk sygdom fordelt på kommuner i sundhedsklyngen, pr. 1.000 borgere, 2022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Kronisk sygdom: Overblik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620D746-F6B5-44E0-B4AC-46C84F357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52" y="2392225"/>
            <a:ext cx="5202144" cy="17225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359625"/>
            <a:ext cx="3452054" cy="972258"/>
          </a:xfrm>
        </p:spPr>
        <p:txBody>
          <a:bodyPr/>
          <a:lstStyle/>
          <a:p>
            <a:r>
              <a:rPr lang="da-DK" sz="3500" b="1" dirty="0">
                <a:latin typeface="Poppins ExtraBold"/>
              </a:rPr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chemeClr val="bg1"/>
                </a:solidFill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251A5EF-F464-4503-8885-7DEB1C7EF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9" y="2802834"/>
            <a:ext cx="4924908" cy="19125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C033C3DE-9F8D-4233-BB52-FEB434180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41DAC30-4325-492D-905C-461A45217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229988"/>
            <a:ext cx="5060711" cy="2398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image ,image ,image ,textbox ,textbox ,textbox ,textbox ,textbox ,textbox ,shape ,shape ,shape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A1AFFAC4-D10E-4C73-A8D1-21E46E81A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AD45577-1F31-4C75-BAD8-2220E072F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06" y="2377729"/>
            <a:ext cx="5021996" cy="1806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30F06C7-308B-4F25-BC6B-01C2403A0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644719"/>
            <a:ext cx="5848350" cy="4105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C67A9545-4ECF-4F51-BE31-BDE1186D8B38}"/>
</file>

<file path=customXml/itemProps2.xml><?xml version="1.0" encoding="utf-8"?>
<ds:datastoreItem xmlns:ds="http://schemas.openxmlformats.org/officeDocument/2006/customXml" ds:itemID="{9FDBB442-9A3B-45A3-BC26-C5334067C7AC}"/>
</file>

<file path=customXml/itemProps3.xml><?xml version="1.0" encoding="utf-8"?>
<ds:datastoreItem xmlns:ds="http://schemas.openxmlformats.org/officeDocument/2006/customXml" ds:itemID="{BE068D99-204E-49E3-8A65-53AABA474B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757</Words>
  <Application>Microsoft Office PowerPoint</Application>
  <PresentationFormat>Widescreen</PresentationFormat>
  <Paragraphs>179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Vest (Nordjylland)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Dublet af 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21</cp:revision>
  <dcterms:created xsi:type="dcterms:W3CDTF">2016-09-04T11:54:55Z</dcterms:created>
  <dcterms:modified xsi:type="dcterms:W3CDTF">2023-08-01T11:00:05Z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